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41" autoAdjust="0"/>
  </p:normalViewPr>
  <p:slideViewPr>
    <p:cSldViewPr>
      <p:cViewPr varScale="1">
        <p:scale>
          <a:sx n="107" d="100"/>
          <a:sy n="107" d="100"/>
        </p:scale>
        <p:origin x="11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BEEF-40A4-4E57-9E1E-7ED8D9609C60}" type="datetimeFigureOut">
              <a:rPr lang="de-DE" smtClean="0"/>
              <a:t>26.11.2015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3868-90C7-4123-A7D1-58DB21618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23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BEEF-40A4-4E57-9E1E-7ED8D9609C60}" type="datetimeFigureOut">
              <a:rPr lang="de-DE" smtClean="0"/>
              <a:t>26.11.2015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3868-90C7-4123-A7D1-58DB21618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06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BEEF-40A4-4E57-9E1E-7ED8D9609C60}" type="datetimeFigureOut">
              <a:rPr lang="de-DE" smtClean="0"/>
              <a:t>26.11.2015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3868-90C7-4123-A7D1-58DB21618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35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BEEF-40A4-4E57-9E1E-7ED8D9609C60}" type="datetimeFigureOut">
              <a:rPr lang="de-DE" smtClean="0"/>
              <a:t>26.11.2015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3868-90C7-4123-A7D1-58DB21618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79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BEEF-40A4-4E57-9E1E-7ED8D9609C60}" type="datetimeFigureOut">
              <a:rPr lang="de-DE" smtClean="0"/>
              <a:t>26.11.2015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3868-90C7-4123-A7D1-58DB21618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37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BEEF-40A4-4E57-9E1E-7ED8D9609C60}" type="datetimeFigureOut">
              <a:rPr lang="de-DE" smtClean="0"/>
              <a:t>26.11.2015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3868-90C7-4123-A7D1-58DB21618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96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BEEF-40A4-4E57-9E1E-7ED8D9609C60}" type="datetimeFigureOut">
              <a:rPr lang="de-DE" smtClean="0"/>
              <a:t>26.11.2015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3868-90C7-4123-A7D1-58DB21618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20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BEEF-40A4-4E57-9E1E-7ED8D9609C60}" type="datetimeFigureOut">
              <a:rPr lang="de-DE" smtClean="0"/>
              <a:t>26.11.2015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3868-90C7-4123-A7D1-58DB21618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95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BEEF-40A4-4E57-9E1E-7ED8D9609C60}" type="datetimeFigureOut">
              <a:rPr lang="de-DE" smtClean="0"/>
              <a:t>26.11.2015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3868-90C7-4123-A7D1-58DB21618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3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BEEF-40A4-4E57-9E1E-7ED8D9609C60}" type="datetimeFigureOut">
              <a:rPr lang="de-DE" smtClean="0"/>
              <a:t>26.11.2015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3868-90C7-4123-A7D1-58DB21618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4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BEEF-40A4-4E57-9E1E-7ED8D9609C60}" type="datetimeFigureOut">
              <a:rPr lang="de-DE" smtClean="0"/>
              <a:t>26.11.2015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3868-90C7-4123-A7D1-58DB21618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62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EBEEF-40A4-4E57-9E1E-7ED8D9609C60}" type="datetimeFigureOut">
              <a:rPr lang="de-DE" smtClean="0"/>
              <a:t>26.11.2015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73868-90C7-4123-A7D1-58DB21618D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58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.png"/><Relationship Id="rId24" Type="http://schemas.openxmlformats.org/officeDocument/2006/relationships/oleObject" Target="../embeddings/oleObject20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/>
          <p:cNvGrpSpPr/>
          <p:nvPr/>
        </p:nvGrpSpPr>
        <p:grpSpPr>
          <a:xfrm>
            <a:off x="14962" y="-14970"/>
            <a:ext cx="8925174" cy="956993"/>
            <a:chOff x="14962" y="-14970"/>
            <a:chExt cx="8925174" cy="95699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2" y="-14970"/>
              <a:ext cx="743650" cy="956993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79" y="-14970"/>
              <a:ext cx="743650" cy="956993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778" y="-14970"/>
              <a:ext cx="743650" cy="956993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128" y="-14970"/>
              <a:ext cx="743650" cy="956993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714" y="-14970"/>
              <a:ext cx="743650" cy="956993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064" y="-14970"/>
              <a:ext cx="743650" cy="956993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414" y="-14970"/>
              <a:ext cx="743650" cy="956993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764" y="-14970"/>
              <a:ext cx="743650" cy="956993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486" y="-14970"/>
              <a:ext cx="743650" cy="956993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836" y="-14970"/>
              <a:ext cx="743650" cy="956993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186" y="-14970"/>
              <a:ext cx="743650" cy="956993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536" y="-14970"/>
              <a:ext cx="743650" cy="956993"/>
            </a:xfrm>
            <a:prstGeom prst="rect">
              <a:avLst/>
            </a:prstGeom>
          </p:spPr>
        </p:pic>
      </p:grpSp>
      <p:grpSp>
        <p:nvGrpSpPr>
          <p:cNvPr id="33" name="Gruppieren 32"/>
          <p:cNvGrpSpPr/>
          <p:nvPr/>
        </p:nvGrpSpPr>
        <p:grpSpPr>
          <a:xfrm rot="10800000">
            <a:off x="21623" y="844663"/>
            <a:ext cx="8924234" cy="956993"/>
            <a:chOff x="-59346" y="1556792"/>
            <a:chExt cx="8924234" cy="956993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346" y="1556792"/>
              <a:ext cx="743650" cy="956993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31" y="1556792"/>
              <a:ext cx="743650" cy="956993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30" y="1556792"/>
              <a:ext cx="743650" cy="956993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880" y="1556792"/>
              <a:ext cx="743650" cy="956993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66" y="1556792"/>
              <a:ext cx="743650" cy="956993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556792"/>
              <a:ext cx="743650" cy="956993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166" y="1556792"/>
              <a:ext cx="743650" cy="956993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516" y="1556792"/>
              <a:ext cx="743650" cy="956993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238" y="1556792"/>
              <a:ext cx="743650" cy="956993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588" y="1556792"/>
              <a:ext cx="743650" cy="956993"/>
            </a:xfrm>
            <a:prstGeom prst="rect">
              <a:avLst/>
            </a:prstGeom>
          </p:spPr>
        </p:pic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938" y="1556792"/>
              <a:ext cx="743650" cy="956993"/>
            </a:xfrm>
            <a:prstGeom prst="rect">
              <a:avLst/>
            </a:prstGeom>
          </p:spPr>
        </p:pic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288" y="1556792"/>
              <a:ext cx="743650" cy="956993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>
            <a:off x="29574" y="1761902"/>
            <a:ext cx="8924234" cy="956993"/>
            <a:chOff x="15902" y="-14970"/>
            <a:chExt cx="8924234" cy="956993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" y="-14970"/>
              <a:ext cx="743650" cy="956993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79" y="-14970"/>
              <a:ext cx="743650" cy="956993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778" y="-14970"/>
              <a:ext cx="743650" cy="956993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128" y="-14970"/>
              <a:ext cx="743650" cy="956993"/>
            </a:xfrm>
            <a:prstGeom prst="rect">
              <a:avLst/>
            </a:prstGeom>
          </p:spPr>
        </p:pic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714" y="-14970"/>
              <a:ext cx="743650" cy="956993"/>
            </a:xfrm>
            <a:prstGeom prst="rect">
              <a:avLst/>
            </a:prstGeom>
          </p:spPr>
        </p:pic>
        <p:pic>
          <p:nvPicPr>
            <p:cNvPr id="41" name="Grafik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064" y="-14970"/>
              <a:ext cx="743650" cy="956993"/>
            </a:xfrm>
            <a:prstGeom prst="rect">
              <a:avLst/>
            </a:prstGeom>
          </p:spPr>
        </p:pic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414" y="-14970"/>
              <a:ext cx="743650" cy="956993"/>
            </a:xfrm>
            <a:prstGeom prst="rect">
              <a:avLst/>
            </a:prstGeom>
          </p:spPr>
        </p:pic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764" y="-14970"/>
              <a:ext cx="743650" cy="956993"/>
            </a:xfrm>
            <a:prstGeom prst="rect">
              <a:avLst/>
            </a:prstGeom>
          </p:spPr>
        </p:pic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486" y="-14970"/>
              <a:ext cx="743650" cy="956993"/>
            </a:xfrm>
            <a:prstGeom prst="rect">
              <a:avLst/>
            </a:prstGeom>
          </p:spPr>
        </p:pic>
        <p:pic>
          <p:nvPicPr>
            <p:cNvPr id="45" name="Grafik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836" y="-14970"/>
              <a:ext cx="743650" cy="956993"/>
            </a:xfrm>
            <a:prstGeom prst="rect">
              <a:avLst/>
            </a:prstGeom>
          </p:spPr>
        </p:pic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186" y="-14970"/>
              <a:ext cx="743650" cy="956993"/>
            </a:xfrm>
            <a:prstGeom prst="rect">
              <a:avLst/>
            </a:prstGeom>
          </p:spPr>
        </p:pic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536" y="-14970"/>
              <a:ext cx="743650" cy="956993"/>
            </a:xfrm>
            <a:prstGeom prst="rect">
              <a:avLst/>
            </a:prstGeom>
          </p:spPr>
        </p:pic>
      </p:grpSp>
      <p:grpSp>
        <p:nvGrpSpPr>
          <p:cNvPr id="48" name="Gruppieren 47"/>
          <p:cNvGrpSpPr/>
          <p:nvPr/>
        </p:nvGrpSpPr>
        <p:grpSpPr>
          <a:xfrm rot="10800000">
            <a:off x="35295" y="2621535"/>
            <a:ext cx="8924234" cy="956993"/>
            <a:chOff x="-59346" y="1556792"/>
            <a:chExt cx="8924234" cy="956993"/>
          </a:xfrm>
        </p:grpSpPr>
        <p:pic>
          <p:nvPicPr>
            <p:cNvPr id="49" name="Grafik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346" y="1556792"/>
              <a:ext cx="743650" cy="956993"/>
            </a:xfrm>
            <a:prstGeom prst="rect">
              <a:avLst/>
            </a:prstGeom>
          </p:spPr>
        </p:pic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31" y="1556792"/>
              <a:ext cx="743650" cy="956993"/>
            </a:xfrm>
            <a:prstGeom prst="rect">
              <a:avLst/>
            </a:prstGeom>
          </p:spPr>
        </p:pic>
        <p:pic>
          <p:nvPicPr>
            <p:cNvPr id="51" name="Grafik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30" y="1556792"/>
              <a:ext cx="743650" cy="956993"/>
            </a:xfrm>
            <a:prstGeom prst="rect">
              <a:avLst/>
            </a:prstGeom>
          </p:spPr>
        </p:pic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880" y="1556792"/>
              <a:ext cx="743650" cy="956993"/>
            </a:xfrm>
            <a:prstGeom prst="rect">
              <a:avLst/>
            </a:prstGeom>
          </p:spPr>
        </p:pic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66" y="1556792"/>
              <a:ext cx="743650" cy="956993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556792"/>
              <a:ext cx="743650" cy="956993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166" y="1556792"/>
              <a:ext cx="743650" cy="956993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516" y="1556792"/>
              <a:ext cx="743650" cy="956993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238" y="1556792"/>
              <a:ext cx="743650" cy="956993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588" y="1556792"/>
              <a:ext cx="743650" cy="956993"/>
            </a:xfrm>
            <a:prstGeom prst="rect">
              <a:avLst/>
            </a:prstGeom>
          </p:spPr>
        </p:pic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938" y="1556792"/>
              <a:ext cx="743650" cy="956993"/>
            </a:xfrm>
            <a:prstGeom prst="rect">
              <a:avLst/>
            </a:prstGeom>
          </p:spPr>
        </p:pic>
        <p:pic>
          <p:nvPicPr>
            <p:cNvPr id="60" name="Grafik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288" y="1556792"/>
              <a:ext cx="743650" cy="956993"/>
            </a:xfrm>
            <a:prstGeom prst="rect">
              <a:avLst/>
            </a:prstGeom>
          </p:spPr>
        </p:pic>
      </p:grpSp>
      <p:grpSp>
        <p:nvGrpSpPr>
          <p:cNvPr id="61" name="Gruppieren 60"/>
          <p:cNvGrpSpPr/>
          <p:nvPr/>
        </p:nvGrpSpPr>
        <p:grpSpPr>
          <a:xfrm>
            <a:off x="45476" y="3535484"/>
            <a:ext cx="8924234" cy="956993"/>
            <a:chOff x="15902" y="-14970"/>
            <a:chExt cx="8924234" cy="956993"/>
          </a:xfrm>
        </p:grpSpPr>
        <p:pic>
          <p:nvPicPr>
            <p:cNvPr id="62" name="Grafik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" y="-14970"/>
              <a:ext cx="743650" cy="956993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79" y="-14970"/>
              <a:ext cx="743650" cy="956993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778" y="-14970"/>
              <a:ext cx="743650" cy="956993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128" y="-14970"/>
              <a:ext cx="743650" cy="956993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714" y="-14970"/>
              <a:ext cx="743650" cy="956993"/>
            </a:xfrm>
            <a:prstGeom prst="rect">
              <a:avLst/>
            </a:prstGeom>
          </p:spPr>
        </p:pic>
        <p:pic>
          <p:nvPicPr>
            <p:cNvPr id="67" name="Grafik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064" y="-14970"/>
              <a:ext cx="743650" cy="956993"/>
            </a:xfrm>
            <a:prstGeom prst="rect">
              <a:avLst/>
            </a:prstGeom>
          </p:spPr>
        </p:pic>
        <p:pic>
          <p:nvPicPr>
            <p:cNvPr id="68" name="Grafik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414" y="-14970"/>
              <a:ext cx="743650" cy="956993"/>
            </a:xfrm>
            <a:prstGeom prst="rect">
              <a:avLst/>
            </a:prstGeom>
          </p:spPr>
        </p:pic>
        <p:pic>
          <p:nvPicPr>
            <p:cNvPr id="69" name="Grafik 6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764" y="-14970"/>
              <a:ext cx="743650" cy="956993"/>
            </a:xfrm>
            <a:prstGeom prst="rect">
              <a:avLst/>
            </a:prstGeom>
          </p:spPr>
        </p:pic>
        <p:pic>
          <p:nvPicPr>
            <p:cNvPr id="70" name="Grafik 6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486" y="-14970"/>
              <a:ext cx="743650" cy="956993"/>
            </a:xfrm>
            <a:prstGeom prst="rect">
              <a:avLst/>
            </a:prstGeom>
          </p:spPr>
        </p:pic>
        <p:pic>
          <p:nvPicPr>
            <p:cNvPr id="71" name="Grafik 7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836" y="-14970"/>
              <a:ext cx="743650" cy="956993"/>
            </a:xfrm>
            <a:prstGeom prst="rect">
              <a:avLst/>
            </a:prstGeom>
          </p:spPr>
        </p:pic>
        <p:pic>
          <p:nvPicPr>
            <p:cNvPr id="72" name="Grafik 7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186" y="-14970"/>
              <a:ext cx="743650" cy="956993"/>
            </a:xfrm>
            <a:prstGeom prst="rect">
              <a:avLst/>
            </a:prstGeom>
          </p:spPr>
        </p:pic>
        <p:pic>
          <p:nvPicPr>
            <p:cNvPr id="73" name="Grafik 7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536" y="-14970"/>
              <a:ext cx="743650" cy="956993"/>
            </a:xfrm>
            <a:prstGeom prst="rect">
              <a:avLst/>
            </a:prstGeom>
          </p:spPr>
        </p:pic>
      </p:grpSp>
      <p:grpSp>
        <p:nvGrpSpPr>
          <p:cNvPr id="74" name="Gruppieren 73"/>
          <p:cNvGrpSpPr/>
          <p:nvPr/>
        </p:nvGrpSpPr>
        <p:grpSpPr>
          <a:xfrm rot="10800000">
            <a:off x="51197" y="4395117"/>
            <a:ext cx="8924234" cy="956993"/>
            <a:chOff x="-59346" y="1556792"/>
            <a:chExt cx="8924234" cy="956993"/>
          </a:xfrm>
        </p:grpSpPr>
        <p:pic>
          <p:nvPicPr>
            <p:cNvPr id="75" name="Grafik 7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346" y="1556792"/>
              <a:ext cx="743650" cy="956993"/>
            </a:xfrm>
            <a:prstGeom prst="rect">
              <a:avLst/>
            </a:prstGeom>
          </p:spPr>
        </p:pic>
        <p:pic>
          <p:nvPicPr>
            <p:cNvPr id="76" name="Grafik 7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31" y="1556792"/>
              <a:ext cx="743650" cy="956993"/>
            </a:xfrm>
            <a:prstGeom prst="rect">
              <a:avLst/>
            </a:prstGeom>
          </p:spPr>
        </p:pic>
        <p:pic>
          <p:nvPicPr>
            <p:cNvPr id="77" name="Grafik 7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530" y="1556792"/>
              <a:ext cx="743650" cy="956993"/>
            </a:xfrm>
            <a:prstGeom prst="rect">
              <a:avLst/>
            </a:prstGeom>
          </p:spPr>
        </p:pic>
        <p:pic>
          <p:nvPicPr>
            <p:cNvPr id="78" name="Grafik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880" y="1556792"/>
              <a:ext cx="743650" cy="956993"/>
            </a:xfrm>
            <a:prstGeom prst="rect">
              <a:avLst/>
            </a:prstGeom>
          </p:spPr>
        </p:pic>
        <p:pic>
          <p:nvPicPr>
            <p:cNvPr id="79" name="Grafik 7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66" y="1556792"/>
              <a:ext cx="743650" cy="956993"/>
            </a:xfrm>
            <a:prstGeom prst="rect">
              <a:avLst/>
            </a:prstGeom>
          </p:spPr>
        </p:pic>
        <p:pic>
          <p:nvPicPr>
            <p:cNvPr id="80" name="Grafik 7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556792"/>
              <a:ext cx="743650" cy="956993"/>
            </a:xfrm>
            <a:prstGeom prst="rect">
              <a:avLst/>
            </a:prstGeom>
          </p:spPr>
        </p:pic>
        <p:pic>
          <p:nvPicPr>
            <p:cNvPr id="81" name="Grafik 8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166" y="1556792"/>
              <a:ext cx="743650" cy="956993"/>
            </a:xfrm>
            <a:prstGeom prst="rect">
              <a:avLst/>
            </a:prstGeom>
          </p:spPr>
        </p:pic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516" y="1556792"/>
              <a:ext cx="743650" cy="956993"/>
            </a:xfrm>
            <a:prstGeom prst="rect">
              <a:avLst/>
            </a:prstGeom>
          </p:spPr>
        </p:pic>
        <p:pic>
          <p:nvPicPr>
            <p:cNvPr id="83" name="Grafik 8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238" y="1556792"/>
              <a:ext cx="743650" cy="956993"/>
            </a:xfrm>
            <a:prstGeom prst="rect">
              <a:avLst/>
            </a:prstGeom>
          </p:spPr>
        </p:pic>
        <p:pic>
          <p:nvPicPr>
            <p:cNvPr id="84" name="Grafik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588" y="1556792"/>
              <a:ext cx="743650" cy="956993"/>
            </a:xfrm>
            <a:prstGeom prst="rect">
              <a:avLst/>
            </a:prstGeom>
          </p:spPr>
        </p:pic>
        <p:pic>
          <p:nvPicPr>
            <p:cNvPr id="85" name="Grafik 8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938" y="1556792"/>
              <a:ext cx="743650" cy="956993"/>
            </a:xfrm>
            <a:prstGeom prst="rect">
              <a:avLst/>
            </a:prstGeom>
          </p:spPr>
        </p:pic>
        <p:pic>
          <p:nvPicPr>
            <p:cNvPr id="86" name="Grafik 8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288" y="1556792"/>
              <a:ext cx="743650" cy="956993"/>
            </a:xfrm>
            <a:prstGeom prst="rect">
              <a:avLst/>
            </a:prstGeom>
          </p:spPr>
        </p:pic>
      </p:grpSp>
      <p:grpSp>
        <p:nvGrpSpPr>
          <p:cNvPr id="87" name="Gruppieren 86"/>
          <p:cNvGrpSpPr/>
          <p:nvPr/>
        </p:nvGrpSpPr>
        <p:grpSpPr>
          <a:xfrm>
            <a:off x="59148" y="5312356"/>
            <a:ext cx="8924234" cy="956993"/>
            <a:chOff x="15902" y="-14970"/>
            <a:chExt cx="8924234" cy="956993"/>
          </a:xfrm>
        </p:grpSpPr>
        <p:pic>
          <p:nvPicPr>
            <p:cNvPr id="88" name="Grafik 8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" y="-14970"/>
              <a:ext cx="743650" cy="956993"/>
            </a:xfrm>
            <a:prstGeom prst="rect">
              <a:avLst/>
            </a:prstGeom>
          </p:spPr>
        </p:pic>
        <p:pic>
          <p:nvPicPr>
            <p:cNvPr id="89" name="Grafik 8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79" y="-14970"/>
              <a:ext cx="743650" cy="956993"/>
            </a:xfrm>
            <a:prstGeom prst="rect">
              <a:avLst/>
            </a:prstGeom>
          </p:spPr>
        </p:pic>
        <p:pic>
          <p:nvPicPr>
            <p:cNvPr id="90" name="Grafik 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778" y="-14970"/>
              <a:ext cx="743650" cy="956993"/>
            </a:xfrm>
            <a:prstGeom prst="rect">
              <a:avLst/>
            </a:prstGeom>
          </p:spPr>
        </p:pic>
        <p:pic>
          <p:nvPicPr>
            <p:cNvPr id="91" name="Grafik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128" y="-14970"/>
              <a:ext cx="743650" cy="956993"/>
            </a:xfrm>
            <a:prstGeom prst="rect">
              <a:avLst/>
            </a:prstGeom>
          </p:spPr>
        </p:pic>
        <p:pic>
          <p:nvPicPr>
            <p:cNvPr id="92" name="Grafik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714" y="-14970"/>
              <a:ext cx="743650" cy="956993"/>
            </a:xfrm>
            <a:prstGeom prst="rect">
              <a:avLst/>
            </a:prstGeom>
          </p:spPr>
        </p:pic>
        <p:pic>
          <p:nvPicPr>
            <p:cNvPr id="93" name="Grafik 9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064" y="-14970"/>
              <a:ext cx="743650" cy="956993"/>
            </a:xfrm>
            <a:prstGeom prst="rect">
              <a:avLst/>
            </a:prstGeom>
          </p:spPr>
        </p:pic>
        <p:pic>
          <p:nvPicPr>
            <p:cNvPr id="94" name="Grafik 9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414" y="-14970"/>
              <a:ext cx="743650" cy="956993"/>
            </a:xfrm>
            <a:prstGeom prst="rect">
              <a:avLst/>
            </a:prstGeom>
          </p:spPr>
        </p:pic>
        <p:pic>
          <p:nvPicPr>
            <p:cNvPr id="95" name="Grafik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764" y="-14970"/>
              <a:ext cx="743650" cy="956993"/>
            </a:xfrm>
            <a:prstGeom prst="rect">
              <a:avLst/>
            </a:prstGeom>
          </p:spPr>
        </p:pic>
        <p:pic>
          <p:nvPicPr>
            <p:cNvPr id="96" name="Grafik 9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486" y="-14970"/>
              <a:ext cx="743650" cy="956993"/>
            </a:xfrm>
            <a:prstGeom prst="rect">
              <a:avLst/>
            </a:prstGeom>
          </p:spPr>
        </p:pic>
        <p:pic>
          <p:nvPicPr>
            <p:cNvPr id="97" name="Grafik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836" y="-14970"/>
              <a:ext cx="743650" cy="956993"/>
            </a:xfrm>
            <a:prstGeom prst="rect">
              <a:avLst/>
            </a:prstGeom>
          </p:spPr>
        </p:pic>
        <p:pic>
          <p:nvPicPr>
            <p:cNvPr id="98" name="Grafik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186" y="-14970"/>
              <a:ext cx="743650" cy="956993"/>
            </a:xfrm>
            <a:prstGeom prst="rect">
              <a:avLst/>
            </a:prstGeom>
          </p:spPr>
        </p:pic>
        <p:pic>
          <p:nvPicPr>
            <p:cNvPr id="99" name="Grafik 9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536" y="-14970"/>
              <a:ext cx="743650" cy="956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13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0" y="-1"/>
            <a:ext cx="7479174" cy="1127667"/>
            <a:chOff x="0" y="-1"/>
            <a:chExt cx="7479174" cy="1127667"/>
          </a:xfrm>
        </p:grpSpPr>
        <p:pic>
          <p:nvPicPr>
            <p:cNvPr id="100" name="Grafik 9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2493058" cy="1127667"/>
            </a:xfrm>
            <a:prstGeom prst="rect">
              <a:avLst/>
            </a:prstGeom>
          </p:spPr>
        </p:pic>
        <p:pic>
          <p:nvPicPr>
            <p:cNvPr id="101" name="Grafik 10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058" y="-1"/>
              <a:ext cx="2493058" cy="1127667"/>
            </a:xfrm>
            <a:prstGeom prst="rect">
              <a:avLst/>
            </a:prstGeom>
          </p:spPr>
        </p:pic>
        <p:pic>
          <p:nvPicPr>
            <p:cNvPr id="102" name="Grafik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116" y="-1"/>
              <a:ext cx="2493058" cy="1127667"/>
            </a:xfrm>
            <a:prstGeom prst="rect">
              <a:avLst/>
            </a:prstGeom>
          </p:spPr>
        </p:pic>
      </p:grpSp>
      <p:grpSp>
        <p:nvGrpSpPr>
          <p:cNvPr id="105" name="Gruppieren 104"/>
          <p:cNvGrpSpPr/>
          <p:nvPr/>
        </p:nvGrpSpPr>
        <p:grpSpPr>
          <a:xfrm>
            <a:off x="0" y="1119621"/>
            <a:ext cx="7479174" cy="1127667"/>
            <a:chOff x="0" y="-1"/>
            <a:chExt cx="7479174" cy="1127667"/>
          </a:xfrm>
        </p:grpSpPr>
        <p:pic>
          <p:nvPicPr>
            <p:cNvPr id="106" name="Grafik 10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2493058" cy="1127667"/>
            </a:xfrm>
            <a:prstGeom prst="rect">
              <a:avLst/>
            </a:prstGeom>
          </p:spPr>
        </p:pic>
        <p:pic>
          <p:nvPicPr>
            <p:cNvPr id="107" name="Grafik 10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058" y="-1"/>
              <a:ext cx="2493058" cy="1127667"/>
            </a:xfrm>
            <a:prstGeom prst="rect">
              <a:avLst/>
            </a:prstGeom>
          </p:spPr>
        </p:pic>
        <p:pic>
          <p:nvPicPr>
            <p:cNvPr id="108" name="Grafik 10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116" y="-1"/>
              <a:ext cx="2493058" cy="1127667"/>
            </a:xfrm>
            <a:prstGeom prst="rect">
              <a:avLst/>
            </a:prstGeom>
          </p:spPr>
        </p:pic>
      </p:grpSp>
      <p:grpSp>
        <p:nvGrpSpPr>
          <p:cNvPr id="109" name="Gruppieren 108"/>
          <p:cNvGrpSpPr/>
          <p:nvPr/>
        </p:nvGrpSpPr>
        <p:grpSpPr>
          <a:xfrm>
            <a:off x="0" y="2247288"/>
            <a:ext cx="7479174" cy="1127667"/>
            <a:chOff x="0" y="-1"/>
            <a:chExt cx="7479174" cy="1127667"/>
          </a:xfrm>
        </p:grpSpPr>
        <p:pic>
          <p:nvPicPr>
            <p:cNvPr id="110" name="Grafik 10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2493058" cy="1127667"/>
            </a:xfrm>
            <a:prstGeom prst="rect">
              <a:avLst/>
            </a:prstGeom>
          </p:spPr>
        </p:pic>
        <p:pic>
          <p:nvPicPr>
            <p:cNvPr id="111" name="Grafik 1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058" y="-1"/>
              <a:ext cx="2493058" cy="1127667"/>
            </a:xfrm>
            <a:prstGeom prst="rect">
              <a:avLst/>
            </a:prstGeom>
          </p:spPr>
        </p:pic>
        <p:pic>
          <p:nvPicPr>
            <p:cNvPr id="112" name="Grafik 1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116" y="-1"/>
              <a:ext cx="2493058" cy="1127667"/>
            </a:xfrm>
            <a:prstGeom prst="rect">
              <a:avLst/>
            </a:prstGeom>
          </p:spPr>
        </p:pic>
      </p:grpSp>
      <p:grpSp>
        <p:nvGrpSpPr>
          <p:cNvPr id="113" name="Gruppieren 112"/>
          <p:cNvGrpSpPr/>
          <p:nvPr/>
        </p:nvGrpSpPr>
        <p:grpSpPr>
          <a:xfrm>
            <a:off x="0" y="3366910"/>
            <a:ext cx="7479174" cy="1127667"/>
            <a:chOff x="0" y="-1"/>
            <a:chExt cx="7479174" cy="1127667"/>
          </a:xfrm>
        </p:grpSpPr>
        <p:pic>
          <p:nvPicPr>
            <p:cNvPr id="114" name="Grafik 1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2493058" cy="1127667"/>
            </a:xfrm>
            <a:prstGeom prst="rect">
              <a:avLst/>
            </a:prstGeom>
          </p:spPr>
        </p:pic>
        <p:pic>
          <p:nvPicPr>
            <p:cNvPr id="115" name="Grafik 1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058" y="-1"/>
              <a:ext cx="2493058" cy="1127667"/>
            </a:xfrm>
            <a:prstGeom prst="rect">
              <a:avLst/>
            </a:prstGeom>
          </p:spPr>
        </p:pic>
        <p:pic>
          <p:nvPicPr>
            <p:cNvPr id="116" name="Grafik 1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116" y="-1"/>
              <a:ext cx="2493058" cy="1127667"/>
            </a:xfrm>
            <a:prstGeom prst="rect">
              <a:avLst/>
            </a:prstGeom>
          </p:spPr>
        </p:pic>
      </p:grpSp>
      <p:grpSp>
        <p:nvGrpSpPr>
          <p:cNvPr id="117" name="Gruppieren 116"/>
          <p:cNvGrpSpPr/>
          <p:nvPr/>
        </p:nvGrpSpPr>
        <p:grpSpPr>
          <a:xfrm>
            <a:off x="0" y="4494577"/>
            <a:ext cx="7479174" cy="1127667"/>
            <a:chOff x="0" y="-1"/>
            <a:chExt cx="7479174" cy="1127667"/>
          </a:xfrm>
        </p:grpSpPr>
        <p:pic>
          <p:nvPicPr>
            <p:cNvPr id="118" name="Grafik 1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2493058" cy="1127667"/>
            </a:xfrm>
            <a:prstGeom prst="rect">
              <a:avLst/>
            </a:prstGeom>
          </p:spPr>
        </p:pic>
        <p:pic>
          <p:nvPicPr>
            <p:cNvPr id="119" name="Grafik 1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058" y="-1"/>
              <a:ext cx="2493058" cy="1127667"/>
            </a:xfrm>
            <a:prstGeom prst="rect">
              <a:avLst/>
            </a:prstGeom>
          </p:spPr>
        </p:pic>
        <p:pic>
          <p:nvPicPr>
            <p:cNvPr id="120" name="Grafik 1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116" y="-1"/>
              <a:ext cx="2493058" cy="1127667"/>
            </a:xfrm>
            <a:prstGeom prst="rect">
              <a:avLst/>
            </a:prstGeom>
          </p:spPr>
        </p:pic>
      </p:grpSp>
      <p:grpSp>
        <p:nvGrpSpPr>
          <p:cNvPr id="121" name="Gruppieren 120"/>
          <p:cNvGrpSpPr/>
          <p:nvPr/>
        </p:nvGrpSpPr>
        <p:grpSpPr>
          <a:xfrm>
            <a:off x="0" y="5622244"/>
            <a:ext cx="7479174" cy="1127667"/>
            <a:chOff x="0" y="-1"/>
            <a:chExt cx="7479174" cy="1127667"/>
          </a:xfrm>
        </p:grpSpPr>
        <p:pic>
          <p:nvPicPr>
            <p:cNvPr id="122" name="Grafik 1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2493058" cy="1127667"/>
            </a:xfrm>
            <a:prstGeom prst="rect">
              <a:avLst/>
            </a:prstGeom>
          </p:spPr>
        </p:pic>
        <p:pic>
          <p:nvPicPr>
            <p:cNvPr id="123" name="Grafik 1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058" y="-1"/>
              <a:ext cx="2493058" cy="1127667"/>
            </a:xfrm>
            <a:prstGeom prst="rect">
              <a:avLst/>
            </a:prstGeom>
          </p:spPr>
        </p:pic>
        <p:pic>
          <p:nvPicPr>
            <p:cNvPr id="124" name="Grafik 1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116" y="-1"/>
              <a:ext cx="2493058" cy="1127667"/>
            </a:xfrm>
            <a:prstGeom prst="rect">
              <a:avLst/>
            </a:prstGeom>
          </p:spPr>
        </p:pic>
      </p:grpSp>
      <p:grpSp>
        <p:nvGrpSpPr>
          <p:cNvPr id="129" name="Gruppieren 128"/>
          <p:cNvGrpSpPr/>
          <p:nvPr/>
        </p:nvGrpSpPr>
        <p:grpSpPr>
          <a:xfrm rot="5400000">
            <a:off x="5549949" y="1933262"/>
            <a:ext cx="4986116" cy="1127667"/>
            <a:chOff x="0" y="-1"/>
            <a:chExt cx="4986116" cy="1127667"/>
          </a:xfrm>
        </p:grpSpPr>
        <p:pic>
          <p:nvPicPr>
            <p:cNvPr id="130" name="Grafik 1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2493058" cy="1127667"/>
            </a:xfrm>
            <a:prstGeom prst="rect">
              <a:avLst/>
            </a:prstGeom>
          </p:spPr>
        </p:pic>
        <p:pic>
          <p:nvPicPr>
            <p:cNvPr id="131" name="Grafik 1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058" y="-1"/>
              <a:ext cx="2493058" cy="1127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61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0" y="-23463"/>
            <a:ext cx="1784966" cy="909662"/>
            <a:chOff x="780188" y="4786584"/>
            <a:chExt cx="1784966" cy="909662"/>
          </a:xfrm>
        </p:grpSpPr>
        <p:sp>
          <p:nvSpPr>
            <p:cNvPr id="5" name="Rechteck 4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Gerade Verbindung 7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Objek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8002846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9" name="ChemSketch" r:id="rId3" imgW="849960" imgH="507960" progId="ACD.ChemSketch.20">
                    <p:embed/>
                  </p:oleObj>
                </mc:Choice>
                <mc:Fallback>
                  <p:oleObj name="ChemSketch" r:id="rId3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feld 10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0" y="880856"/>
            <a:ext cx="1784966" cy="909662"/>
            <a:chOff x="780188" y="4786584"/>
            <a:chExt cx="1784966" cy="909662"/>
          </a:xfrm>
        </p:grpSpPr>
        <p:sp>
          <p:nvSpPr>
            <p:cNvPr id="14" name="Rechteck 13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Gerade Verbindung 16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k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8002846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0" name="ChemSketch" r:id="rId5" imgW="849960" imgH="507960" progId="ACD.ChemSketch.20">
                    <p:embed/>
                  </p:oleObj>
                </mc:Choice>
                <mc:Fallback>
                  <p:oleObj name="ChemSketch" r:id="rId5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feld 19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0" y="1787667"/>
            <a:ext cx="1784966" cy="909662"/>
            <a:chOff x="780188" y="4786584"/>
            <a:chExt cx="1784966" cy="909662"/>
          </a:xfrm>
        </p:grpSpPr>
        <p:sp>
          <p:nvSpPr>
            <p:cNvPr id="23" name="Rechteck 22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 Verbindung 25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Objek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473191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1" name="ChemSketch" r:id="rId6" imgW="849960" imgH="507960" progId="ACD.ChemSketch.20">
                    <p:embed/>
                  </p:oleObj>
                </mc:Choice>
                <mc:Fallback>
                  <p:oleObj name="ChemSketch" r:id="rId6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feld 28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0" y="2691986"/>
            <a:ext cx="1784966" cy="909662"/>
            <a:chOff x="780188" y="4786584"/>
            <a:chExt cx="1784966" cy="909662"/>
          </a:xfrm>
        </p:grpSpPr>
        <p:sp>
          <p:nvSpPr>
            <p:cNvPr id="32" name="Rechteck 31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5" name="Gerade Verbindung 34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" name="Objek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5989372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2" name="ChemSketch" r:id="rId7" imgW="849960" imgH="507960" progId="ACD.ChemSketch.20">
                    <p:embed/>
                  </p:oleObj>
                </mc:Choice>
                <mc:Fallback>
                  <p:oleObj name="ChemSketch" r:id="rId7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feld 37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0" y="3596572"/>
            <a:ext cx="1784966" cy="909662"/>
            <a:chOff x="780188" y="4786584"/>
            <a:chExt cx="1784966" cy="909662"/>
          </a:xfrm>
        </p:grpSpPr>
        <p:sp>
          <p:nvSpPr>
            <p:cNvPr id="41" name="Rechteck 40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Gerade Verbindung 43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6" name="Objek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1426166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3" name="ChemSketch" r:id="rId8" imgW="849960" imgH="507960" progId="ACD.ChemSketch.20">
                    <p:embed/>
                  </p:oleObj>
                </mc:Choice>
                <mc:Fallback>
                  <p:oleObj name="ChemSketch" r:id="rId8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Textfeld 46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0" y="4503383"/>
            <a:ext cx="1784966" cy="909662"/>
            <a:chOff x="780188" y="4786584"/>
            <a:chExt cx="1784966" cy="909662"/>
          </a:xfrm>
        </p:grpSpPr>
        <p:sp>
          <p:nvSpPr>
            <p:cNvPr id="50" name="Rechteck 49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3" name="Gerade Verbindung 52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" name="Objek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1168626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4" name="ChemSketch" r:id="rId9" imgW="849960" imgH="507960" progId="ACD.ChemSketch.20">
                    <p:embed/>
                  </p:oleObj>
                </mc:Choice>
                <mc:Fallback>
                  <p:oleObj name="ChemSketch" r:id="rId9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feld 55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0" y="5407702"/>
            <a:ext cx="1784966" cy="909662"/>
            <a:chOff x="780188" y="4786584"/>
            <a:chExt cx="1784966" cy="909662"/>
          </a:xfrm>
        </p:grpSpPr>
        <p:sp>
          <p:nvSpPr>
            <p:cNvPr id="59" name="Rechteck 58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2" name="Gerade Verbindung 61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4" name="Objek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2358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5" name="ChemSketch" r:id="rId10" imgW="849960" imgH="507960" progId="ACD.ChemSketch.20">
                    <p:embed/>
                  </p:oleObj>
                </mc:Choice>
                <mc:Fallback>
                  <p:oleObj name="ChemSketch" r:id="rId10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Textfeld 64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pic>
        <p:nvPicPr>
          <p:cNvPr id="131" name="Grafik 1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8121" y="-3891"/>
            <a:ext cx="1810362" cy="6339316"/>
          </a:xfrm>
          <a:prstGeom prst="rect">
            <a:avLst/>
          </a:prstGeom>
        </p:spPr>
      </p:pic>
      <p:grpSp>
        <p:nvGrpSpPr>
          <p:cNvPr id="132" name="Gruppieren 131"/>
          <p:cNvGrpSpPr/>
          <p:nvPr/>
        </p:nvGrpSpPr>
        <p:grpSpPr>
          <a:xfrm>
            <a:off x="3610166" y="-19572"/>
            <a:ext cx="1784966" cy="909662"/>
            <a:chOff x="780188" y="4786584"/>
            <a:chExt cx="1784966" cy="909662"/>
          </a:xfrm>
        </p:grpSpPr>
        <p:sp>
          <p:nvSpPr>
            <p:cNvPr id="133" name="Rechteck 132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6" name="Gerade Verbindung 135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36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8" name="Objekt 1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1942405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6" name="ChemSketch" r:id="rId12" imgW="849960" imgH="507960" progId="ACD.ChemSketch.20">
                    <p:embed/>
                  </p:oleObj>
                </mc:Choice>
                <mc:Fallback>
                  <p:oleObj name="ChemSketch" r:id="rId12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9" name="Textfeld 138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140" name="Textfeld 139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141" name="Gruppieren 140"/>
          <p:cNvGrpSpPr/>
          <p:nvPr/>
        </p:nvGrpSpPr>
        <p:grpSpPr>
          <a:xfrm>
            <a:off x="3610166" y="884747"/>
            <a:ext cx="1784966" cy="909662"/>
            <a:chOff x="780188" y="4786584"/>
            <a:chExt cx="1784966" cy="909662"/>
          </a:xfrm>
        </p:grpSpPr>
        <p:sp>
          <p:nvSpPr>
            <p:cNvPr id="142" name="Rechteck 141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5" name="Gerade Verbindung 144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45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7" name="Objekt 1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7032438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7" name="ChemSketch" r:id="rId13" imgW="849960" imgH="507960" progId="ACD.ChemSketch.20">
                    <p:embed/>
                  </p:oleObj>
                </mc:Choice>
                <mc:Fallback>
                  <p:oleObj name="ChemSketch" r:id="rId13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8" name="Textfeld 147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149" name="Textfeld 148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150" name="Gruppieren 149"/>
          <p:cNvGrpSpPr/>
          <p:nvPr/>
        </p:nvGrpSpPr>
        <p:grpSpPr>
          <a:xfrm>
            <a:off x="3610166" y="1791558"/>
            <a:ext cx="1784966" cy="909662"/>
            <a:chOff x="780188" y="4786584"/>
            <a:chExt cx="1784966" cy="909662"/>
          </a:xfrm>
        </p:grpSpPr>
        <p:sp>
          <p:nvSpPr>
            <p:cNvPr id="151" name="Rechteck 150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4" name="Gerade Verbindung 153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6" name="Objekt 1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4368678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8" name="ChemSketch" r:id="rId14" imgW="849960" imgH="507960" progId="ACD.ChemSketch.20">
                    <p:embed/>
                  </p:oleObj>
                </mc:Choice>
                <mc:Fallback>
                  <p:oleObj name="ChemSketch" r:id="rId14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7" name="Textfeld 156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159" name="Gruppieren 158"/>
          <p:cNvGrpSpPr/>
          <p:nvPr/>
        </p:nvGrpSpPr>
        <p:grpSpPr>
          <a:xfrm>
            <a:off x="3610166" y="2695877"/>
            <a:ext cx="1784966" cy="909662"/>
            <a:chOff x="780188" y="4786584"/>
            <a:chExt cx="1784966" cy="909662"/>
          </a:xfrm>
        </p:grpSpPr>
        <p:sp>
          <p:nvSpPr>
            <p:cNvPr id="160" name="Rechteck 159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3" name="Gerade Verbindung 162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 Verbindung 163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5" name="Objekt 1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5421947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9" name="ChemSketch" r:id="rId15" imgW="849960" imgH="507960" progId="ACD.ChemSketch.20">
                    <p:embed/>
                  </p:oleObj>
                </mc:Choice>
                <mc:Fallback>
                  <p:oleObj name="ChemSketch" r:id="rId15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6" name="Textfeld 165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167" name="Textfeld 166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168" name="Gruppieren 167"/>
          <p:cNvGrpSpPr/>
          <p:nvPr/>
        </p:nvGrpSpPr>
        <p:grpSpPr>
          <a:xfrm>
            <a:off x="3610166" y="3600463"/>
            <a:ext cx="1784966" cy="909662"/>
            <a:chOff x="780188" y="4786584"/>
            <a:chExt cx="1784966" cy="909662"/>
          </a:xfrm>
        </p:grpSpPr>
        <p:sp>
          <p:nvSpPr>
            <p:cNvPr id="169" name="Rechteck 168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Rechteck 169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Rechteck 170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2" name="Gerade Verbindung 171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172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4" name="Objekt 1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8540116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0" name="ChemSketch" r:id="rId16" imgW="849960" imgH="507960" progId="ACD.ChemSketch.20">
                    <p:embed/>
                  </p:oleObj>
                </mc:Choice>
                <mc:Fallback>
                  <p:oleObj name="ChemSketch" r:id="rId16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5" name="Textfeld 174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177" name="Gruppieren 176"/>
          <p:cNvGrpSpPr/>
          <p:nvPr/>
        </p:nvGrpSpPr>
        <p:grpSpPr>
          <a:xfrm>
            <a:off x="3610166" y="4507274"/>
            <a:ext cx="1784966" cy="909662"/>
            <a:chOff x="780188" y="4786584"/>
            <a:chExt cx="1784966" cy="909662"/>
          </a:xfrm>
        </p:grpSpPr>
        <p:sp>
          <p:nvSpPr>
            <p:cNvPr id="178" name="Rechteck 177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1" name="Gerade Verbindung 180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3" name="Objekt 1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4553893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1" name="ChemSketch" r:id="rId17" imgW="849960" imgH="507960" progId="ACD.ChemSketch.20">
                    <p:embed/>
                  </p:oleObj>
                </mc:Choice>
                <mc:Fallback>
                  <p:oleObj name="ChemSketch" r:id="rId17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" name="Textfeld 183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185" name="Textfeld 184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186" name="Gruppieren 185"/>
          <p:cNvGrpSpPr/>
          <p:nvPr/>
        </p:nvGrpSpPr>
        <p:grpSpPr>
          <a:xfrm>
            <a:off x="3610166" y="5411593"/>
            <a:ext cx="1784966" cy="909662"/>
            <a:chOff x="780188" y="4786584"/>
            <a:chExt cx="1784966" cy="909662"/>
          </a:xfrm>
        </p:grpSpPr>
        <p:sp>
          <p:nvSpPr>
            <p:cNvPr id="187" name="Rechteck 186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0" name="Gerade Verbindung 189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190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2" name="Objekt 1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5320705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2" name="ChemSketch" r:id="rId18" imgW="849960" imgH="507960" progId="ACD.ChemSketch.20">
                    <p:embed/>
                  </p:oleObj>
                </mc:Choice>
                <mc:Fallback>
                  <p:oleObj name="ChemSketch" r:id="rId18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3" name="Textfeld 192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pic>
        <p:nvPicPr>
          <p:cNvPr id="195" name="Grafik 1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08287" y="0"/>
            <a:ext cx="1810362" cy="6339316"/>
          </a:xfrm>
          <a:prstGeom prst="rect">
            <a:avLst/>
          </a:prstGeom>
        </p:spPr>
      </p:pic>
      <p:grpSp>
        <p:nvGrpSpPr>
          <p:cNvPr id="322" name="Gruppieren 321"/>
          <p:cNvGrpSpPr/>
          <p:nvPr/>
        </p:nvGrpSpPr>
        <p:grpSpPr>
          <a:xfrm>
            <a:off x="7236296" y="-9978"/>
            <a:ext cx="1784966" cy="909662"/>
            <a:chOff x="780188" y="4786584"/>
            <a:chExt cx="1784966" cy="909662"/>
          </a:xfrm>
        </p:grpSpPr>
        <p:sp>
          <p:nvSpPr>
            <p:cNvPr id="323" name="Rechteck 322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Rechteck 323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Rechteck 324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26" name="Gerade Verbindung 325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Gerade Verbindung 326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8" name="Objekt 3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3331541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3" name="ChemSketch" r:id="rId19" imgW="849960" imgH="507960" progId="ACD.ChemSketch.20">
                    <p:embed/>
                  </p:oleObj>
                </mc:Choice>
                <mc:Fallback>
                  <p:oleObj name="ChemSketch" r:id="rId19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9" name="Textfeld 328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330" name="Textfeld 329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331" name="Gruppieren 330"/>
          <p:cNvGrpSpPr/>
          <p:nvPr/>
        </p:nvGrpSpPr>
        <p:grpSpPr>
          <a:xfrm>
            <a:off x="7236296" y="894341"/>
            <a:ext cx="1784966" cy="909662"/>
            <a:chOff x="780188" y="4786584"/>
            <a:chExt cx="1784966" cy="909662"/>
          </a:xfrm>
        </p:grpSpPr>
        <p:sp>
          <p:nvSpPr>
            <p:cNvPr id="332" name="Rechteck 331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Rechteck 332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Rechteck 333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35" name="Gerade Verbindung 334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Gerade Verbindung 335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7" name="Objekt 3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4500989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4" name="ChemSketch" r:id="rId20" imgW="849960" imgH="507960" progId="ACD.ChemSketch.20">
                    <p:embed/>
                  </p:oleObj>
                </mc:Choice>
                <mc:Fallback>
                  <p:oleObj name="ChemSketch" r:id="rId20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" name="Textfeld 337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339" name="Textfeld 338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340" name="Gruppieren 339"/>
          <p:cNvGrpSpPr/>
          <p:nvPr/>
        </p:nvGrpSpPr>
        <p:grpSpPr>
          <a:xfrm>
            <a:off x="7236296" y="1801152"/>
            <a:ext cx="1784966" cy="909662"/>
            <a:chOff x="780188" y="4786584"/>
            <a:chExt cx="1784966" cy="909662"/>
          </a:xfrm>
        </p:grpSpPr>
        <p:sp>
          <p:nvSpPr>
            <p:cNvPr id="341" name="Rechteck 340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Rechteck 341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Rechteck 342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4" name="Gerade Verbindung 343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Gerade Verbindung 344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6" name="Objekt 3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2254571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5" name="ChemSketch" r:id="rId21" imgW="849960" imgH="507960" progId="ACD.ChemSketch.20">
                    <p:embed/>
                  </p:oleObj>
                </mc:Choice>
                <mc:Fallback>
                  <p:oleObj name="ChemSketch" r:id="rId21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7" name="Textfeld 346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348" name="Textfeld 347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349" name="Gruppieren 348"/>
          <p:cNvGrpSpPr/>
          <p:nvPr/>
        </p:nvGrpSpPr>
        <p:grpSpPr>
          <a:xfrm>
            <a:off x="7236296" y="2705471"/>
            <a:ext cx="1784966" cy="909662"/>
            <a:chOff x="780188" y="4786584"/>
            <a:chExt cx="1784966" cy="909662"/>
          </a:xfrm>
        </p:grpSpPr>
        <p:sp>
          <p:nvSpPr>
            <p:cNvPr id="350" name="Rechteck 349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1" name="Rechteck 350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2" name="Rechteck 351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53" name="Gerade Verbindung 352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Gerade Verbindung 353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5" name="Objekt 3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7429317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6" name="ChemSketch" r:id="rId22" imgW="849960" imgH="507960" progId="ACD.ChemSketch.20">
                    <p:embed/>
                  </p:oleObj>
                </mc:Choice>
                <mc:Fallback>
                  <p:oleObj name="ChemSketch" r:id="rId22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6" name="Textfeld 355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357" name="Textfeld 356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358" name="Gruppieren 357"/>
          <p:cNvGrpSpPr/>
          <p:nvPr/>
        </p:nvGrpSpPr>
        <p:grpSpPr>
          <a:xfrm>
            <a:off x="7236296" y="3610057"/>
            <a:ext cx="1784966" cy="909662"/>
            <a:chOff x="780188" y="4786584"/>
            <a:chExt cx="1784966" cy="909662"/>
          </a:xfrm>
        </p:grpSpPr>
        <p:sp>
          <p:nvSpPr>
            <p:cNvPr id="359" name="Rechteck 358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0" name="Rechteck 359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1" name="Rechteck 360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62" name="Gerade Verbindung 361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Gerade Verbindung 362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4" name="Objekt 3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1724442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7" name="ChemSketch" r:id="rId23" imgW="849960" imgH="507960" progId="ACD.ChemSketch.20">
                    <p:embed/>
                  </p:oleObj>
                </mc:Choice>
                <mc:Fallback>
                  <p:oleObj name="ChemSketch" r:id="rId23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5" name="Textfeld 364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366" name="Textfeld 365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367" name="Gruppieren 366"/>
          <p:cNvGrpSpPr/>
          <p:nvPr/>
        </p:nvGrpSpPr>
        <p:grpSpPr>
          <a:xfrm>
            <a:off x="7236296" y="4516868"/>
            <a:ext cx="1784966" cy="909662"/>
            <a:chOff x="780188" y="4786584"/>
            <a:chExt cx="1784966" cy="909662"/>
          </a:xfrm>
        </p:grpSpPr>
        <p:sp>
          <p:nvSpPr>
            <p:cNvPr id="368" name="Rechteck 367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9" name="Rechteck 368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0" name="Rechteck 369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71" name="Gerade Verbindung 370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Gerade Verbindung 371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3" name="Objekt 3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6120513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8" name="ChemSketch" r:id="rId24" imgW="849960" imgH="507960" progId="ACD.ChemSketch.20">
                    <p:embed/>
                  </p:oleObj>
                </mc:Choice>
                <mc:Fallback>
                  <p:oleObj name="ChemSketch" r:id="rId24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4" name="Textfeld 373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375" name="Textfeld 374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  <p:grpSp>
        <p:nvGrpSpPr>
          <p:cNvPr id="376" name="Gruppieren 375"/>
          <p:cNvGrpSpPr/>
          <p:nvPr/>
        </p:nvGrpSpPr>
        <p:grpSpPr>
          <a:xfrm>
            <a:off x="7236296" y="5421187"/>
            <a:ext cx="1784966" cy="909662"/>
            <a:chOff x="780188" y="4786584"/>
            <a:chExt cx="1784966" cy="909662"/>
          </a:xfrm>
        </p:grpSpPr>
        <p:sp>
          <p:nvSpPr>
            <p:cNvPr id="377" name="Rechteck 376"/>
            <p:cNvSpPr/>
            <p:nvPr/>
          </p:nvSpPr>
          <p:spPr>
            <a:xfrm>
              <a:off x="780188" y="4806157"/>
              <a:ext cx="894474" cy="87629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8" name="Rechteck 377"/>
            <p:cNvSpPr/>
            <p:nvPr/>
          </p:nvSpPr>
          <p:spPr>
            <a:xfrm rot="16200000">
              <a:off x="1910980" y="5028282"/>
              <a:ext cx="876299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9" name="Rechteck 378"/>
            <p:cNvSpPr/>
            <p:nvPr/>
          </p:nvSpPr>
          <p:spPr>
            <a:xfrm rot="16200000">
              <a:off x="1467147" y="5028282"/>
              <a:ext cx="876299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80" name="Gerade Verbindung 379"/>
            <p:cNvCxnSpPr/>
            <p:nvPr/>
          </p:nvCxnSpPr>
          <p:spPr>
            <a:xfrm flipH="1">
              <a:off x="1822038" y="5097884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Gerade Verbindung 380"/>
            <p:cNvCxnSpPr/>
            <p:nvPr/>
          </p:nvCxnSpPr>
          <p:spPr>
            <a:xfrm flipH="1">
              <a:off x="1822038" y="5366866"/>
              <a:ext cx="143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2" name="Objekt 3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4279859"/>
                </p:ext>
              </p:extLst>
            </p:nvPr>
          </p:nvGraphicFramePr>
          <p:xfrm>
            <a:off x="829695" y="4786584"/>
            <a:ext cx="1520842" cy="909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9" name="ChemSketch" r:id="rId25" imgW="849960" imgH="507960" progId="ACD.ChemSketch.20">
                    <p:embed/>
                  </p:oleObj>
                </mc:Choice>
                <mc:Fallback>
                  <p:oleObj name="ChemSketch" r:id="rId25" imgW="849960" imgH="50796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695" y="4786584"/>
                          <a:ext cx="1520842" cy="909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3" name="Textfeld 382"/>
            <p:cNvSpPr txBox="1"/>
            <p:nvPr/>
          </p:nvSpPr>
          <p:spPr>
            <a:xfrm>
              <a:off x="2168178" y="4869160"/>
              <a:ext cx="288032" cy="23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+</a:t>
              </a:r>
              <a:endParaRPr lang="de-DE" sz="800" dirty="0"/>
            </a:p>
          </p:txBody>
        </p:sp>
        <p:sp>
          <p:nvSpPr>
            <p:cNvPr id="384" name="Textfeld 383"/>
            <p:cNvSpPr txBox="1"/>
            <p:nvPr/>
          </p:nvSpPr>
          <p:spPr>
            <a:xfrm>
              <a:off x="1789088" y="486916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800" dirty="0" smtClean="0"/>
                <a:t>δ</a:t>
              </a:r>
              <a:r>
                <a:rPr lang="de-DE" sz="800" dirty="0" smtClean="0"/>
                <a:t>-</a:t>
              </a:r>
              <a:endParaRPr lang="de-DE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006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611560" y="548680"/>
            <a:ext cx="2160240" cy="2232248"/>
            <a:chOff x="611560" y="548680"/>
            <a:chExt cx="2846070" cy="2818378"/>
          </a:xfrm>
        </p:grpSpPr>
        <p:pic>
          <p:nvPicPr>
            <p:cNvPr id="2" name="Grafik 1" descr="IMGP2812.JPG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0443" t="5930" r="13195" b="9703"/>
            <a:stretch>
              <a:fillRect/>
            </a:stretch>
          </p:blipFill>
          <p:spPr>
            <a:xfrm>
              <a:off x="611560" y="980728"/>
              <a:ext cx="2846070" cy="2386330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>
              <a:off x="1530540" y="548680"/>
              <a:ext cx="1263007" cy="4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Wasser</a:t>
              </a:r>
              <a:endParaRPr lang="de-DE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580112" y="503686"/>
            <a:ext cx="3080454" cy="2277242"/>
            <a:chOff x="5580112" y="503686"/>
            <a:chExt cx="3080454" cy="2277242"/>
          </a:xfrm>
        </p:grpSpPr>
        <p:pic>
          <p:nvPicPr>
            <p:cNvPr id="6" name="Grafik 5" descr="IMGP2814.JP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9885" t="6972" b="8402"/>
            <a:stretch>
              <a:fillRect/>
            </a:stretch>
          </p:blipFill>
          <p:spPr>
            <a:xfrm>
              <a:off x="5580112" y="873018"/>
              <a:ext cx="3080454" cy="190791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6444208" y="503686"/>
              <a:ext cx="95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Heptan</a:t>
              </a:r>
              <a:endParaRPr lang="de-DE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3024871" y="526471"/>
            <a:ext cx="2324484" cy="2245528"/>
            <a:chOff x="3024871" y="526471"/>
            <a:chExt cx="2324484" cy="2245528"/>
          </a:xfrm>
        </p:grpSpPr>
        <p:pic>
          <p:nvPicPr>
            <p:cNvPr id="5" name="Grafik 4" descr="IMGP2815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8235" t="4167" r="4703" b="3676"/>
            <a:stretch>
              <a:fillRect/>
            </a:stretch>
          </p:blipFill>
          <p:spPr>
            <a:xfrm>
              <a:off x="3024871" y="881947"/>
              <a:ext cx="2324484" cy="1890052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3574873" y="526471"/>
              <a:ext cx="95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Ethanol</a:t>
              </a:r>
              <a:endParaRPr lang="de-DE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1099231" y="3212976"/>
            <a:ext cx="3087882" cy="2743562"/>
            <a:chOff x="1099231" y="3212976"/>
            <a:chExt cx="3087882" cy="2743562"/>
          </a:xfrm>
        </p:grpSpPr>
        <p:sp>
          <p:nvSpPr>
            <p:cNvPr id="9" name="Textfeld 8"/>
            <p:cNvSpPr txBox="1"/>
            <p:nvPr/>
          </p:nvSpPr>
          <p:spPr>
            <a:xfrm>
              <a:off x="1627976" y="3212976"/>
              <a:ext cx="203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Ethanol in Heptan</a:t>
              </a:r>
              <a:endParaRPr lang="de-DE" dirty="0"/>
            </a:p>
          </p:txBody>
        </p:sp>
        <p:pic>
          <p:nvPicPr>
            <p:cNvPr id="12" name="Grafik 11" descr="IMGP2817.JPG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4762" r="9255"/>
            <a:stretch>
              <a:fillRect/>
            </a:stretch>
          </p:blipFill>
          <p:spPr>
            <a:xfrm>
              <a:off x="1099231" y="3582308"/>
              <a:ext cx="3087882" cy="2374230"/>
            </a:xfrm>
            <a:prstGeom prst="rect">
              <a:avLst/>
            </a:prstGeom>
          </p:spPr>
        </p:pic>
      </p:grpSp>
      <p:grpSp>
        <p:nvGrpSpPr>
          <p:cNvPr id="17" name="Gruppieren 16"/>
          <p:cNvGrpSpPr/>
          <p:nvPr/>
        </p:nvGrpSpPr>
        <p:grpSpPr>
          <a:xfrm>
            <a:off x="4743751" y="3212976"/>
            <a:ext cx="3616938" cy="2743562"/>
            <a:chOff x="4743751" y="3212976"/>
            <a:chExt cx="3616938" cy="2743562"/>
          </a:xfrm>
        </p:grpSpPr>
        <p:sp>
          <p:nvSpPr>
            <p:cNvPr id="7" name="Textfeld 6"/>
            <p:cNvSpPr txBox="1"/>
            <p:nvPr/>
          </p:nvSpPr>
          <p:spPr>
            <a:xfrm>
              <a:off x="5580112" y="3212976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Ethanol in Wasser</a:t>
              </a:r>
              <a:endParaRPr lang="de-DE" dirty="0"/>
            </a:p>
          </p:txBody>
        </p:sp>
        <p:pic>
          <p:nvPicPr>
            <p:cNvPr id="13" name="Grafik 12" descr="IMGP2820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15229" t="7706" r="8813" b="17064"/>
            <a:stretch>
              <a:fillRect/>
            </a:stretch>
          </p:blipFill>
          <p:spPr>
            <a:xfrm>
              <a:off x="4743751" y="3582532"/>
              <a:ext cx="3616938" cy="2374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069000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Bildschirmpräsentation (4:3)</PresentationFormat>
  <Paragraphs>47</Paragraphs>
  <Slides>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Larissa</vt:lpstr>
      <vt:lpstr>ChemSketch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Miriam</dc:creator>
  <cp:lastModifiedBy>Dolch, Barbara (PL)</cp:lastModifiedBy>
  <cp:revision>24</cp:revision>
  <dcterms:created xsi:type="dcterms:W3CDTF">2015-04-30T17:00:52Z</dcterms:created>
  <dcterms:modified xsi:type="dcterms:W3CDTF">2015-11-26T15:02:34Z</dcterms:modified>
</cp:coreProperties>
</file>